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
  </p:notesMasterIdLst>
  <p:handoutMasterIdLst>
    <p:handoutMasterId r:id="rId6"/>
  </p:handoutMasterIdLst>
  <p:sldIdLst>
    <p:sldId id="256" r:id="rId2"/>
    <p:sldId id="257" r:id="rId3"/>
    <p:sldId id="270" r:id="rId4"/>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599" autoAdjust="0"/>
  </p:normalViewPr>
  <p:slideViewPr>
    <p:cSldViewPr>
      <p:cViewPr>
        <p:scale>
          <a:sx n="97" d="100"/>
          <a:sy n="97" d="100"/>
        </p:scale>
        <p:origin x="-294" y="414"/>
      </p:cViewPr>
      <p:guideLst>
        <p:guide orient="horz" pos="2160"/>
        <p:guide pos="3839"/>
      </p:guideLst>
    </p:cSldViewPr>
  </p:slideViewPr>
  <p:notesTextViewPr>
    <p:cViewPr>
      <p:scale>
        <a:sx n="1" d="1"/>
        <a:sy n="1" d="1"/>
      </p:scale>
      <p:origin x="0" y="0"/>
    </p:cViewPr>
  </p:notesTextViewPr>
  <p:notesViewPr>
    <p:cSldViewPr showGuides="1">
      <p:cViewPr varScale="1">
        <p:scale>
          <a:sx n="75" d="100"/>
          <a:sy n="75" d="100"/>
        </p:scale>
        <p:origin x="2094"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7FFA56B5-E537-41A2-814F-DD2E80F92778}" type="datetime1">
              <a:rPr lang="ar-SA" smtClean="0"/>
              <a:pPr algn="l" rtl="1"/>
              <a:t>16/03/44</a:t>
            </a:fld>
            <a:endParaRPr lang="ar-SA" dirty="0"/>
          </a:p>
        </p:txBody>
      </p:sp>
      <p:sp>
        <p:nvSpPr>
          <p:cNvPr id="4" name="عنصر نائب لتذييل الصفحة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A850423A-8BCE-448E-A97B-03A88B2B12C1}" type="slidenum">
              <a:rPr lang="ar-SA"/>
              <a:pPr algn="l" rtl="1"/>
              <a:t>‹#›</a:t>
            </a:fld>
            <a:endParaRPr lang="ar-SA"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cs typeface="+mj-cs"/>
              </a:defRPr>
            </a:lvl1pPr>
          </a:lstStyle>
          <a:p>
            <a:endParaRPr lang="ar-SA" dirty="0"/>
          </a:p>
        </p:txBody>
      </p:sp>
      <p:sp>
        <p:nvSpPr>
          <p:cNvPr id="9"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cs typeface="+mj-cs"/>
              </a:defRPr>
            </a:lvl1pPr>
          </a:lstStyle>
          <a:p>
            <a:pPr algn="l"/>
            <a:fld id="{7FFA56B5-E537-41A2-814F-DD2E80F92778}" type="datetime1">
              <a:rPr lang="ar-SA" smtClean="0"/>
              <a:pPr algn="l"/>
              <a:t>16/03/44</a:t>
            </a:fld>
            <a:endParaRPr lang="ar-SA" dirty="0"/>
          </a:p>
        </p:txBody>
      </p:sp>
      <p:sp>
        <p:nvSpPr>
          <p:cNvPr id="10" name="عنصر نائب لتذييل الصفحة 3"/>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cs typeface="+mj-cs"/>
              </a:defRPr>
            </a:lvl1pPr>
          </a:lstStyle>
          <a:p>
            <a:endParaRPr lang="ar-SA" dirty="0"/>
          </a:p>
        </p:txBody>
      </p:sp>
      <p:sp>
        <p:nvSpPr>
          <p:cNvPr id="11" name="عنصر نائب لرقم الشريحة 4"/>
          <p:cNvSpPr>
            <a:spLocks noGrp="1"/>
          </p:cNvSpPr>
          <p:nvPr>
            <p:ph type="sldNum" sz="quarter" idx="5"/>
          </p:nvPr>
        </p:nvSpPr>
        <p:spPr>
          <a:xfrm>
            <a:off x="0" y="8685213"/>
            <a:ext cx="2971800" cy="457200"/>
          </a:xfrm>
          <a:prstGeom prst="rect">
            <a:avLst/>
          </a:prstGeom>
        </p:spPr>
        <p:txBody>
          <a:bodyPr vert="horz" lIns="91440" tIns="45720" rIns="91440" bIns="45720" rtlCol="1" anchor="b"/>
          <a:lstStyle>
            <a:lvl1pPr algn="r" rtl="1">
              <a:defRPr sz="1200">
                <a:cs typeface="+mj-cs"/>
              </a:defRPr>
            </a:lvl1pPr>
          </a:lstStyle>
          <a:p>
            <a:pPr algn="l"/>
            <a:fld id="{A850423A-8BCE-448E-A97B-03A88B2B12C1}" type="slidenum">
              <a:rPr lang="ar-SA" smtClean="0"/>
              <a:pPr algn="l"/>
              <a:t>‹#›</a:t>
            </a:fld>
            <a:endParaRPr lang="ar-SA"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j-cs"/>
      </a:defRPr>
    </a:lvl1pPr>
    <a:lvl2pPr marL="457200" algn="r" defTabSz="914400" rtl="1" eaLnBrk="1" latinLnBrk="0" hangingPunct="1">
      <a:defRPr sz="1200" kern="1200">
        <a:solidFill>
          <a:schemeClr val="tx1"/>
        </a:solidFill>
        <a:latin typeface="+mn-lt"/>
        <a:ea typeface="+mn-ea"/>
        <a:cs typeface="+mj-cs"/>
      </a:defRPr>
    </a:lvl2pPr>
    <a:lvl3pPr marL="914400" algn="r" defTabSz="914400" rtl="1" eaLnBrk="1" latinLnBrk="0" hangingPunct="1">
      <a:defRPr sz="1200" kern="1200">
        <a:solidFill>
          <a:schemeClr val="tx1"/>
        </a:solidFill>
        <a:latin typeface="+mn-lt"/>
        <a:ea typeface="+mn-ea"/>
        <a:cs typeface="+mj-cs"/>
      </a:defRPr>
    </a:lvl3pPr>
    <a:lvl4pPr marL="1371600" algn="r" defTabSz="914400" rtl="1" eaLnBrk="1" latinLnBrk="0" hangingPunct="1">
      <a:defRPr sz="1200" kern="1200">
        <a:solidFill>
          <a:schemeClr val="tx1"/>
        </a:solidFill>
        <a:latin typeface="+mn-lt"/>
        <a:ea typeface="+mn-ea"/>
        <a:cs typeface="+mj-cs"/>
      </a:defRPr>
    </a:lvl4pPr>
    <a:lvl5pPr marL="1828800" algn="r" defTabSz="914400" rtl="1" eaLnBrk="1" latinLnBrk="0" hangingPunct="1">
      <a:defRPr sz="1200" kern="1200">
        <a:solidFill>
          <a:schemeClr val="tx1"/>
        </a:solidFill>
        <a:latin typeface="+mn-lt"/>
        <a:ea typeface="+mn-ea"/>
        <a:cs typeface="+mj-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pPr algn="l"/>
            <a:fld id="{A850423A-8BCE-448E-A97B-03A88B2B12C1}" type="slidenum">
              <a:rPr lang="ar-SA" smtClean="0"/>
              <a:pPr algn="l"/>
              <a:t>1</a:t>
            </a:fld>
            <a:endParaRPr lang="ar-SA" dirty="0"/>
          </a:p>
        </p:txBody>
      </p:sp>
    </p:spTree>
    <p:extLst>
      <p:ext uri="{BB962C8B-B14F-4D97-AF65-F5344CB8AC3E}">
        <p14:creationId xmlns:p14="http://schemas.microsoft.com/office/powerpoint/2010/main" val="1352693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pPr algn="l"/>
            <a:fld id="{A850423A-8BCE-448E-A97B-03A88B2B12C1}" type="slidenum">
              <a:rPr lang="ar-SA" smtClean="0"/>
              <a:pPr algn="l"/>
              <a:t>2</a:t>
            </a:fld>
            <a:endParaRPr lang="ar-SA" dirty="0"/>
          </a:p>
        </p:txBody>
      </p:sp>
    </p:spTree>
    <p:extLst>
      <p:ext uri="{BB962C8B-B14F-4D97-AF65-F5344CB8AC3E}">
        <p14:creationId xmlns:p14="http://schemas.microsoft.com/office/powerpoint/2010/main" val="388148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pPr algn="l"/>
            <a:fld id="{A850423A-8BCE-448E-A97B-03A88B2B12C1}" type="slidenum">
              <a:rPr lang="ar-SA" smtClean="0"/>
              <a:pPr algn="l"/>
              <a:t>3</a:t>
            </a:fld>
            <a:endParaRPr lang="ar-SA" dirty="0"/>
          </a:p>
        </p:txBody>
      </p:sp>
    </p:spTree>
    <p:extLst>
      <p:ext uri="{BB962C8B-B14F-4D97-AF65-F5344CB8AC3E}">
        <p14:creationId xmlns:p14="http://schemas.microsoft.com/office/powerpoint/2010/main" val="12053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1522413" y="1905000"/>
            <a:ext cx="9144000" cy="2667000"/>
          </a:xfrm>
        </p:spPr>
        <p:txBody>
          <a:bodyPr rtlCol="1">
            <a:noAutofit/>
          </a:bodyPr>
          <a:lstStyle>
            <a:lvl1pPr algn="r" rtl="1">
              <a:defRPr sz="5400">
                <a:cs typeface="+mj-cs"/>
              </a:defRPr>
            </a:lvl1pPr>
          </a:lstStyle>
          <a:p>
            <a:pPr rtl="1"/>
            <a:r>
              <a:rPr lang="ar-SA"/>
              <a:t>انقر لتحرير نمط عنوان الشكل الرئيسي</a:t>
            </a:r>
            <a:endParaRPr lang="ar-SA" dirty="0"/>
          </a:p>
        </p:txBody>
      </p:sp>
      <p:sp>
        <p:nvSpPr>
          <p:cNvPr id="3" name="العنوان الفرعي 2"/>
          <p:cNvSpPr>
            <a:spLocks noGrp="1"/>
          </p:cNvSpPr>
          <p:nvPr>
            <p:ph type="subTitle" idx="1"/>
          </p:nvPr>
        </p:nvSpPr>
        <p:spPr>
          <a:xfrm>
            <a:off x="1522413" y="5105400"/>
            <a:ext cx="9143999" cy="1066800"/>
          </a:xfrm>
        </p:spPr>
        <p:txBody>
          <a:bodyPr rtlCol="1"/>
          <a:lstStyle>
            <a:lvl1pPr marL="0" indent="0" algn="r" rtl="1">
              <a:spcBef>
                <a:spcPts val="0"/>
              </a:spcBef>
              <a:buNone/>
              <a:defRPr>
                <a:solidFill>
                  <a:schemeClr val="tx1">
                    <a:tint val="75000"/>
                  </a:schemeClr>
                </a:solidFill>
                <a:cs typeface="+mj-cs"/>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ar-SA"/>
              <a:t>انقر لتحرير نمط العنوان الفرعي للشكل الرئيسي</a:t>
            </a:r>
            <a:endParaRPr lang="ar-SA" dirty="0"/>
          </a:p>
        </p:txBody>
      </p:sp>
      <p:grpSp>
        <p:nvGrpSpPr>
          <p:cNvPr id="128" name="سطر" descr="رسم السطر"/>
          <p:cNvGrpSpPr/>
          <p:nvPr userDrawn="1"/>
        </p:nvGrpSpPr>
        <p:grpSpPr bwMode="invGray">
          <a:xfrm rot="10800000">
            <a:off x="1983914" y="4724400"/>
            <a:ext cx="8631936" cy="64008"/>
            <a:chOff x="-4110038" y="2703513"/>
            <a:chExt cx="17394239" cy="160336"/>
          </a:xfrm>
          <a:solidFill>
            <a:schemeClr val="accent1"/>
          </a:solidFill>
        </p:grpSpPr>
        <p:sp>
          <p:nvSpPr>
            <p:cNvPr id="129"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0"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1"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2"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3"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4"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5"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6"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7"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8"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9"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0"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1"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2"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3"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4"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5"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6"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7"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8"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9"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0"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1"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2"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3"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4"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5"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6"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7"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8"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9"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0"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1"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2"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3"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4"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5"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6"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7"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8"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9"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0"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1"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2"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3"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4"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5"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6"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7"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8"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9"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0"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1"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2"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3"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4"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5"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6"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7"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8"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9"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0"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1"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2"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3"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4"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5"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6"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7"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8"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9"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0"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1"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2"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3"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4"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5"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6"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7"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8"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9"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0"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1"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2"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3"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4"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5"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6"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7"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8"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9"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0"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1"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2"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3"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4"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5"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6"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7"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8"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9"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0"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1"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2"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3"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4"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5"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6"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7"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8"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9"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0"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1"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2"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3"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4"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5"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6"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7"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8"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9"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0"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1"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a:t>انقر لتحرير نمط عنوان الشكل الرئيسي</a:t>
            </a:r>
            <a:endParaRPr lang="ar-SA" dirty="0"/>
          </a:p>
        </p:txBody>
      </p:sp>
      <p:sp>
        <p:nvSpPr>
          <p:cNvPr id="3" name="العنصر النائب لنص عمودي 2"/>
          <p:cNvSpPr>
            <a:spLocks noGrp="1"/>
          </p:cNvSpPr>
          <p:nvPr>
            <p:ph type="body" orient="vert" idx="1"/>
          </p:nvPr>
        </p:nvSpPr>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956816" algn="r" rtl="1">
              <a:defRPr/>
            </a:lvl6pPr>
            <a:lvl7pPr marL="1956816" algn="r" rtl="1">
              <a:defRPr/>
            </a:lvl7pPr>
            <a:lvl8pPr marL="1956816" algn="r" rtl="1">
              <a:defRPr/>
            </a:lvl8pPr>
            <a:lvl9pPr marL="1956816" algn="r" rtl="1">
              <a:defRPr/>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ABD378C8-5E50-4A27-8DBA-AC01366ED29B}" type="datetime1">
              <a:rPr lang="ar-SA" smtClean="0"/>
              <a:pPr/>
              <a:t>16/03/44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15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نص والعنوان ال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55612" y="274639"/>
            <a:ext cx="1371600" cy="5901747"/>
          </a:xfrm>
        </p:spPr>
        <p:txBody>
          <a:bodyPr vert="vert270" rtlCol="1"/>
          <a:lstStyle>
            <a:lvl1pPr>
              <a:defRPr>
                <a:cs typeface="+mj-cs"/>
              </a:defRPr>
            </a:lvl1pPr>
          </a:lstStyle>
          <a:p>
            <a:pPr rtl="1"/>
            <a:r>
              <a:rPr lang="ar-SA"/>
              <a:t>انقر لتحرير نمط عنوان الشكل الرئيسي</a:t>
            </a:r>
            <a:endParaRPr lang="ar-SA" dirty="0"/>
          </a:p>
        </p:txBody>
      </p:sp>
      <p:grpSp>
        <p:nvGrpSpPr>
          <p:cNvPr id="7" name="سطر" descr="رسم السطر"/>
          <p:cNvGrpSpPr/>
          <p:nvPr/>
        </p:nvGrpSpPr>
        <p:grpSpPr bwMode="invGray">
          <a:xfrm rot="5400000">
            <a:off x="-1158304" y="3472598"/>
            <a:ext cx="6492240" cy="64008"/>
            <a:chOff x="1522413" y="1514475"/>
            <a:chExt cx="10569575" cy="64008"/>
          </a:xfrm>
        </p:grpSpPr>
        <p:sp>
          <p:nvSpPr>
            <p:cNvPr id="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العنصر النائب لنص عمودي 2"/>
          <p:cNvSpPr>
            <a:spLocks noGrp="1"/>
          </p:cNvSpPr>
          <p:nvPr>
            <p:ph type="body" orient="vert" idx="1" hasCustomPrompt="1"/>
          </p:nvPr>
        </p:nvSpPr>
        <p:spPr>
          <a:xfrm>
            <a:off x="2436812" y="277813"/>
            <a:ext cx="9144001" cy="5898573"/>
          </a:xfrm>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261872" indent="0" algn="r" rtl="1">
              <a:buNone/>
              <a:defRPr/>
            </a:lvl6pPr>
            <a:lvl7pPr algn="r" rtl="1">
              <a:defRPr/>
            </a:lvl7pPr>
            <a:lvl8pPr algn="r" rtl="1">
              <a:defRPr baseline="0"/>
            </a:lvl8pPr>
            <a:lvl9pPr algn="r" rtl="1">
              <a:defRPr baseline="0"/>
            </a:lvl9p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E6F00F05-F935-4859-AED3-0670711E3BA9}" type="datetime1">
              <a:rPr lang="ar-SA" smtClean="0"/>
              <a:pPr/>
              <a:t>16/03/44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a:t>انقر لتحرير نمط عنوان الشكل الرئيسي</a:t>
            </a:r>
            <a:endParaRPr lang="ar-SA" dirty="0"/>
          </a:p>
        </p:txBody>
      </p:sp>
      <p:sp>
        <p:nvSpPr>
          <p:cNvPr id="3" name="عنصر نائب للمحتوى 2"/>
          <p:cNvSpPr>
            <a:spLocks noGrp="1"/>
          </p:cNvSpPr>
          <p:nvPr>
            <p:ph idx="1"/>
          </p:nvPr>
        </p:nvSpPr>
        <p:spPr/>
        <p:txBody>
          <a:bodyPr rtlCol="1"/>
          <a:lstStyle>
            <a:lvl1pPr>
              <a:defRPr>
                <a:cs typeface="+mj-cs"/>
              </a:defRPr>
            </a:lvl1pPr>
            <a:lvl2pPr marL="548640" algn="r" rtl="1">
              <a:defRPr>
                <a:cs typeface="+mj-cs"/>
              </a:defRPr>
            </a:lvl2pPr>
            <a:lvl3pPr marL="777240" algn="r" rtl="1">
              <a:defRPr>
                <a:cs typeface="+mj-cs"/>
              </a:defRPr>
            </a:lvl3pPr>
            <a:lvl4pPr marL="1005840" algn="r" rtl="1">
              <a:defRPr>
                <a:cs typeface="+mj-cs"/>
              </a:defRPr>
            </a:lvl4pPr>
            <a:lvl5pPr marL="1234440" algn="r" rtl="1">
              <a:defRPr>
                <a:cs typeface="+mj-cs"/>
              </a:defRPr>
            </a:lvl5pPr>
            <a:lvl6pPr marL="1463040" algn="r" rtl="1">
              <a:defRPr baseline="0"/>
            </a:lvl6pPr>
            <a:lvl7pPr marL="1691640" algn="r" rtl="1">
              <a:defRPr baseline="0"/>
            </a:lvl7pPr>
            <a:lvl8pPr marL="1920240" algn="r" rtl="1">
              <a:defRPr baseline="0"/>
            </a:lvl8pPr>
            <a:lvl9pPr marL="2148840" algn="r" rtl="1">
              <a:defRPr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D2B12421-3D80-4F59-813B-EB74348C3C81}" type="datetime1">
              <a:rPr lang="ar-SA" smtClean="0"/>
              <a:pPr/>
              <a:t>16/03/44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83"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6"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3" y="1905000"/>
            <a:ext cx="9144000" cy="2667000"/>
          </a:xfrm>
        </p:spPr>
        <p:txBody>
          <a:bodyPr rtlCol="1" anchor="b">
            <a:noAutofit/>
          </a:bodyPr>
          <a:lstStyle>
            <a:lvl1pPr algn="r" rtl="1">
              <a:defRPr sz="4400" b="0" cap="none" baseline="0">
                <a:cs typeface="+mj-cs"/>
              </a:defRPr>
            </a:lvl1pPr>
          </a:lstStyle>
          <a:p>
            <a:pPr rtl="1"/>
            <a:r>
              <a:rPr lang="ar-SA"/>
              <a:t>انقر لتحرير نمط عنوان الشكل الرئيسي</a:t>
            </a:r>
            <a:endParaRPr lang="ar-SA" dirty="0"/>
          </a:p>
        </p:txBody>
      </p:sp>
      <p:grpSp>
        <p:nvGrpSpPr>
          <p:cNvPr id="255" name="سطر" descr="رسم السطر"/>
          <p:cNvGrpSpPr/>
          <p:nvPr/>
        </p:nvGrpSpPr>
        <p:grpSpPr bwMode="invGray">
          <a:xfrm rot="10800000">
            <a:off x="1983914" y="4724400"/>
            <a:ext cx="8631936" cy="64008"/>
            <a:chOff x="-4110038" y="2703513"/>
            <a:chExt cx="17394239" cy="160336"/>
          </a:xfrm>
          <a:solidFill>
            <a:schemeClr val="accent1"/>
          </a:solidFill>
        </p:grpSpPr>
        <p:sp>
          <p:nvSpPr>
            <p:cNvPr id="256"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7"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8"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9"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0"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1"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2"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3"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4"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5"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6"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7"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8"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9"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0"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1"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2"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3"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4"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5"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6"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7"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8"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9"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0"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1"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2"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3"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4"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5"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6"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7"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8"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9"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0"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1"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2"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3"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4"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5"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6"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7"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8"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9"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0"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1"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2"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3"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4"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5"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6"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7"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8"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9"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0"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1"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2"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3"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4"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5"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6"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7"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8"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9"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0"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1"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2"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3"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4"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5"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6"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7"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8"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9"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0"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1"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2"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3"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4"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5"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6"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7"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8"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9"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0"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1"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2"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3"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4"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5"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6"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7"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8"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9"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0"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1"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2"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3"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4"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5"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6"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7"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8"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9"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0"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1"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2"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3"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4"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5"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6"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7"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8"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9"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0"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1"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2"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3"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4"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5"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6"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7"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8"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
        <p:nvSpPr>
          <p:cNvPr id="3" name="عنصر نائب للنص 2"/>
          <p:cNvSpPr>
            <a:spLocks noGrp="1"/>
          </p:cNvSpPr>
          <p:nvPr>
            <p:ph type="body" idx="1"/>
          </p:nvPr>
        </p:nvSpPr>
        <p:spPr>
          <a:xfrm>
            <a:off x="1522413" y="5102525"/>
            <a:ext cx="9143999" cy="1069675"/>
          </a:xfrm>
        </p:spPr>
        <p:txBody>
          <a:bodyPr rtlCol="1" anchor="t">
            <a:normAutofit/>
          </a:bodyPr>
          <a:lstStyle>
            <a:lvl1pPr marL="0" indent="0" algn="r" rtl="1">
              <a:spcBef>
                <a:spcPts val="0"/>
              </a:spcBef>
              <a:buNone/>
              <a:defRPr sz="2400">
                <a:solidFill>
                  <a:schemeClr val="tx1">
                    <a:tint val="75000"/>
                  </a:schemeClr>
                </a:solidFill>
                <a:cs typeface="+mj-cs"/>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a:t>انقر لتحرير أنماط نص الشكل الرئيسي</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670E39E6-E7A4-4EF3-862C-28064A2B65CE}" type="datetime1">
              <a:rPr lang="ar-SA" smtClean="0"/>
              <a:pPr/>
              <a:t>16/03/44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a:t>انقر لتحرير نمط عنوان الشكل الرئيسي</a:t>
            </a:r>
            <a:endParaRPr lang="ar-SA" dirty="0"/>
          </a:p>
        </p:txBody>
      </p:sp>
      <p:grpSp>
        <p:nvGrpSpPr>
          <p:cNvPr id="158" name="سطر" descr="رسم السطر"/>
          <p:cNvGrpSpPr/>
          <p:nvPr/>
        </p:nvGrpSpPr>
        <p:grpSpPr bwMode="invGray">
          <a:xfrm rot="10800000">
            <a:off x="96837" y="1514475"/>
            <a:ext cx="10569575" cy="64008"/>
            <a:chOff x="1522413" y="1514475"/>
            <a:chExt cx="10569575" cy="64008"/>
          </a:xfrm>
        </p:grpSpPr>
        <p:sp>
          <p:nvSpPr>
            <p:cNvPr id="159"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محتوى 2"/>
          <p:cNvSpPr>
            <a:spLocks noGrp="1"/>
          </p:cNvSpPr>
          <p:nvPr>
            <p:ph sz="half" idx="1"/>
          </p:nvPr>
        </p:nvSpPr>
        <p:spPr>
          <a:xfrm>
            <a:off x="1522413" y="1905000"/>
            <a:ext cx="4419599"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محتوى 3"/>
          <p:cNvSpPr>
            <a:spLocks noGrp="1"/>
          </p:cNvSpPr>
          <p:nvPr>
            <p:ph sz="half" idx="2"/>
          </p:nvPr>
        </p:nvSpPr>
        <p:spPr>
          <a:xfrm>
            <a:off x="6246815" y="1905000"/>
            <a:ext cx="4419598"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a:lvl7pPr>
            <a:lvl8pPr marL="1956816" algn="r" rtl="1">
              <a:defRPr sz="1600" baseline="0"/>
            </a:lvl8pPr>
            <a:lvl9pPr marL="1956816" algn="r" rtl="1">
              <a:defRPr sz="1600"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CF81A6A6-A58D-456D-AC65-C04F3F2D7C4D}" type="datetime1">
              <a:rPr lang="ar-SA" smtClean="0"/>
              <a:pPr/>
              <a:t>16/03/44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lgn="r" rtl="1">
              <a:defRPr>
                <a:cs typeface="+mj-cs"/>
              </a:defRPr>
            </a:lvl1pPr>
          </a:lstStyle>
          <a:p>
            <a:pPr rtl="1"/>
            <a:r>
              <a:rPr lang="ar-SA"/>
              <a:t>انقر لتحرير نمط عنوان الشكل الرئيسي</a:t>
            </a:r>
            <a:endParaRPr lang="ar-SA" dirty="0"/>
          </a:p>
        </p:txBody>
      </p:sp>
      <p:grpSp>
        <p:nvGrpSpPr>
          <p:cNvPr id="160" name="سطر" descr="رسم السطر"/>
          <p:cNvGrpSpPr/>
          <p:nvPr/>
        </p:nvGrpSpPr>
        <p:grpSpPr bwMode="invGray">
          <a:xfrm rot="10800000">
            <a:off x="96837" y="1514475"/>
            <a:ext cx="10569575" cy="64008"/>
            <a:chOff x="1522413" y="1514475"/>
            <a:chExt cx="10569575" cy="64008"/>
          </a:xfrm>
        </p:grpSpPr>
        <p:sp>
          <p:nvSpPr>
            <p:cNvPr id="161" name="شكل حر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3"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4"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نص 2"/>
          <p:cNvSpPr>
            <a:spLocks noGrp="1"/>
          </p:cNvSpPr>
          <p:nvPr>
            <p:ph type="body" idx="1"/>
          </p:nvPr>
        </p:nvSpPr>
        <p:spPr>
          <a:xfrm>
            <a:off x="1522413"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a:t>انقر لتحرير أنماط نص الشكل الرئيسي</a:t>
            </a:r>
          </a:p>
        </p:txBody>
      </p:sp>
      <p:sp>
        <p:nvSpPr>
          <p:cNvPr id="4" name="عنصر نائب للمحتوى 3"/>
          <p:cNvSpPr>
            <a:spLocks noGrp="1"/>
          </p:cNvSpPr>
          <p:nvPr>
            <p:ph sz="half" idx="2"/>
          </p:nvPr>
        </p:nvSpPr>
        <p:spPr>
          <a:xfrm>
            <a:off x="1522413" y="2819399"/>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نص 4"/>
          <p:cNvSpPr>
            <a:spLocks noGrp="1"/>
          </p:cNvSpPr>
          <p:nvPr>
            <p:ph type="body" sz="quarter" idx="3"/>
          </p:nvPr>
        </p:nvSpPr>
        <p:spPr>
          <a:xfrm>
            <a:off x="6249860"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a:t>انقر لتحرير أنماط نص الشكل الرئيسي</a:t>
            </a:r>
          </a:p>
        </p:txBody>
      </p:sp>
      <p:sp>
        <p:nvSpPr>
          <p:cNvPr id="8" name="عنصر نائب لتذييل الصفحة 7"/>
          <p:cNvSpPr>
            <a:spLocks noGrp="1"/>
          </p:cNvSpPr>
          <p:nvPr>
            <p:ph type="ftr" sz="quarter" idx="11"/>
          </p:nvPr>
        </p:nvSpPr>
        <p:spPr/>
        <p:txBody>
          <a:bodyPr rtlCol="1"/>
          <a:lstStyle>
            <a:lvl1pPr>
              <a:defRPr>
                <a:cs typeface="+mj-cs"/>
              </a:defRPr>
            </a:lvl1pPr>
          </a:lstStyle>
          <a:p>
            <a:endParaRPr lang="ar-SA" dirty="0"/>
          </a:p>
        </p:txBody>
      </p:sp>
      <p:sp>
        <p:nvSpPr>
          <p:cNvPr id="7" name="عنصر نائب للتاريخ 6"/>
          <p:cNvSpPr>
            <a:spLocks noGrp="1"/>
          </p:cNvSpPr>
          <p:nvPr>
            <p:ph type="dt" sz="half" idx="10"/>
          </p:nvPr>
        </p:nvSpPr>
        <p:spPr/>
        <p:txBody>
          <a:bodyPr rtlCol="1"/>
          <a:lstStyle>
            <a:lvl1pPr>
              <a:defRPr>
                <a:cs typeface="+mj-cs"/>
              </a:defRPr>
            </a:lvl1pPr>
          </a:lstStyle>
          <a:p>
            <a:fld id="{8A7D873F-66E5-4F6D-A75B-0FD2167E7048}" type="datetime1">
              <a:rPr lang="ar-SA" smtClean="0"/>
              <a:pPr/>
              <a:t>16/03/44</a:t>
            </a:fld>
            <a:endParaRPr lang="ar-SA" dirty="0"/>
          </a:p>
        </p:txBody>
      </p:sp>
      <p:sp>
        <p:nvSpPr>
          <p:cNvPr id="9" name="عنصر نائب لرقم الشريحة 8"/>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
        <p:nvSpPr>
          <p:cNvPr id="85" name="عنصر نائب للمحتوى 3"/>
          <p:cNvSpPr>
            <a:spLocks noGrp="1"/>
          </p:cNvSpPr>
          <p:nvPr>
            <p:ph sz="half" idx="13"/>
          </p:nvPr>
        </p:nvSpPr>
        <p:spPr>
          <a:xfrm>
            <a:off x="6249860" y="2819400"/>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a:t>انقر لتحرير نمط عنوان الشكل الرئيسي</a:t>
            </a:r>
            <a:endParaRPr lang="ar-SA" dirty="0"/>
          </a:p>
        </p:txBody>
      </p:sp>
      <p:sp>
        <p:nvSpPr>
          <p:cNvPr id="4" name="عنصر نائب لتذييل الصفحة 3"/>
          <p:cNvSpPr>
            <a:spLocks noGrp="1"/>
          </p:cNvSpPr>
          <p:nvPr>
            <p:ph type="ftr" sz="quarter" idx="11"/>
          </p:nvPr>
        </p:nvSpPr>
        <p:spPr/>
        <p:txBody>
          <a:bodyPr rtlCol="1"/>
          <a:lstStyle>
            <a:lvl1pPr>
              <a:defRPr>
                <a:cs typeface="+mj-cs"/>
              </a:defRPr>
            </a:lvl1pPr>
          </a:lstStyle>
          <a:p>
            <a:endParaRPr lang="ar-SA" dirty="0"/>
          </a:p>
        </p:txBody>
      </p:sp>
      <p:sp>
        <p:nvSpPr>
          <p:cNvPr id="3" name="عنصر نائب للتاريخ 2"/>
          <p:cNvSpPr>
            <a:spLocks noGrp="1"/>
          </p:cNvSpPr>
          <p:nvPr>
            <p:ph type="dt" sz="half" idx="10"/>
          </p:nvPr>
        </p:nvSpPr>
        <p:spPr/>
        <p:txBody>
          <a:bodyPr rtlCol="1"/>
          <a:lstStyle>
            <a:lvl1pPr>
              <a:defRPr>
                <a:cs typeface="+mj-cs"/>
              </a:defRPr>
            </a:lvl1pPr>
          </a:lstStyle>
          <a:p>
            <a:fld id="{E43F8A52-2EDB-47D1-A531-8650AA584388}" type="datetime1">
              <a:rPr lang="ar-SA" smtClean="0"/>
              <a:pPr/>
              <a:t>16/03/44</a:t>
            </a:fld>
            <a:endParaRPr lang="ar-SA" dirty="0"/>
          </a:p>
        </p:txBody>
      </p:sp>
      <p:sp>
        <p:nvSpPr>
          <p:cNvPr id="5" name="عنصر نائب لرقم الشريحة 4"/>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1" name="سطر" descr="رسم السطر"/>
          <p:cNvGrpSpPr/>
          <p:nvPr userDrawn="1"/>
        </p:nvGrpSpPr>
        <p:grpSpPr bwMode="invGray">
          <a:xfrm rot="10800000">
            <a:off x="96837" y="1514475"/>
            <a:ext cx="10569575" cy="64008"/>
            <a:chOff x="1522413" y="1514475"/>
            <a:chExt cx="10569575" cy="64008"/>
          </a:xfrm>
        </p:grpSpPr>
        <p:sp>
          <p:nvSpPr>
            <p:cNvPr id="82" name="شكل حر 81"/>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3" name="شكل حر 82"/>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83"/>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تذييل الصفحة 2"/>
          <p:cNvSpPr>
            <a:spLocks noGrp="1"/>
          </p:cNvSpPr>
          <p:nvPr>
            <p:ph type="ftr" sz="quarter" idx="11"/>
          </p:nvPr>
        </p:nvSpPr>
        <p:spPr/>
        <p:txBody>
          <a:bodyPr rtlCol="1"/>
          <a:lstStyle/>
          <a:p>
            <a:pPr rtl="1"/>
            <a:endParaRPr lang="ar-SA" dirty="0"/>
          </a:p>
        </p:txBody>
      </p:sp>
      <p:sp>
        <p:nvSpPr>
          <p:cNvPr id="2" name="عنصر نائب للتاريخ 1"/>
          <p:cNvSpPr>
            <a:spLocks noGrp="1"/>
          </p:cNvSpPr>
          <p:nvPr>
            <p:ph type="dt" sz="half" idx="10"/>
          </p:nvPr>
        </p:nvSpPr>
        <p:spPr/>
        <p:txBody>
          <a:bodyPr rtlCol="1"/>
          <a:lstStyle/>
          <a:p>
            <a:pPr rtl="1"/>
            <a:fld id="{3580EA26-87E2-41B5-B7B2-AC20B36AC55A}" type="datetime1">
              <a:rPr lang="ar-SA" smtClean="0"/>
              <a:t>16/03/44</a:t>
            </a:fld>
            <a:endParaRPr lang="ar-SA" dirty="0"/>
          </a:p>
        </p:txBody>
      </p:sp>
      <p:sp>
        <p:nvSpPr>
          <p:cNvPr id="4" name="عنصر نائب لرقم الشريحة 3"/>
          <p:cNvSpPr>
            <a:spLocks noGrp="1"/>
          </p:cNvSpPr>
          <p:nvPr>
            <p:ph type="sldNum" sz="quarter" idx="12"/>
          </p:nvPr>
        </p:nvSpPr>
        <p:spPr/>
        <p:txBody>
          <a:bodyPr rtlCol="1"/>
          <a:lstStyle/>
          <a:p>
            <a:pPr rtl="1"/>
            <a:fld id="{25BA54BD-C84D-46CE-8B72-31BFB26ABA43}" type="slidenum">
              <a:rPr lang="ar-SA"/>
              <a:t>‹#›</a:t>
            </a:fld>
            <a:endParaRPr lang="ar-SA"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a:t>انقر لتحرير نمط عنوان الشكل الرئيسي</a:t>
            </a:r>
            <a:endParaRPr lang="ar-SA" dirty="0"/>
          </a:p>
        </p:txBody>
      </p:sp>
      <p:sp>
        <p:nvSpPr>
          <p:cNvPr id="4" name="عنصر نائب للنص 3"/>
          <p:cNvSpPr>
            <a:spLocks noGrp="1"/>
          </p:cNvSpPr>
          <p:nvPr>
            <p:ph type="body" sz="half" idx="2"/>
          </p:nvPr>
        </p:nvSpPr>
        <p:spPr>
          <a:xfrm>
            <a:off x="7914113" y="3429000"/>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a:t>انقر لتحرير أنماط نص الشكل الرئيسي</a:t>
            </a:r>
          </a:p>
        </p:txBody>
      </p:sp>
      <p:sp>
        <p:nvSpPr>
          <p:cNvPr id="3" name="عنصر نائب للمحتوى 2"/>
          <p:cNvSpPr>
            <a:spLocks noGrp="1"/>
          </p:cNvSpPr>
          <p:nvPr>
            <p:ph idx="1"/>
          </p:nvPr>
        </p:nvSpPr>
        <p:spPr>
          <a:xfrm>
            <a:off x="1771967" y="1905000"/>
            <a:ext cx="5669280" cy="40386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algn="r" rtl="1">
              <a:defRPr sz="1600"/>
            </a:lvl6pPr>
            <a:lvl7pPr algn="r" rtl="1">
              <a:defRPr sz="1600" baseline="0"/>
            </a:lvl7pPr>
            <a:lvl8pPr algn="r" rtl="1">
              <a:defRPr sz="1600" baseline="0"/>
            </a:lvl8pPr>
            <a:lvl9pPr algn="r" rtl="1">
              <a:defRPr sz="1600" baseline="0"/>
            </a:lvl9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6836ACE4-96FB-4243-98EA-BABFAB7983A1}" type="datetime1">
              <a:rPr lang="ar-SA" smtClean="0"/>
              <a:pPr/>
              <a:t>16/03/44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flipH="1">
            <a:off x="1479784" y="1630821"/>
            <a:ext cx="6291028" cy="4575884"/>
            <a:chOff x="4417839" y="1630821"/>
            <a:chExt cx="6291028" cy="4575884"/>
          </a:xfrm>
        </p:grpSpPr>
        <p:grpSp>
          <p:nvGrpSpPr>
            <p:cNvPr id="312" name="المجموعة 614"/>
            <p:cNvGrpSpPr/>
            <p:nvPr/>
          </p:nvGrpSpPr>
          <p:grpSpPr bwMode="invGray">
            <a:xfrm>
              <a:off x="5414491" y="1630821"/>
              <a:ext cx="5294376" cy="4114800"/>
              <a:chOff x="3310555" y="716546"/>
              <a:chExt cx="5294376" cy="4114800"/>
            </a:xfrm>
          </p:grpSpPr>
          <p:grpSp>
            <p:nvGrpSpPr>
              <p:cNvPr id="464" name="المجموعة 766"/>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7"/>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5"/>
            <p:cNvGrpSpPr/>
            <p:nvPr/>
          </p:nvGrpSpPr>
          <p:grpSpPr bwMode="invGray">
            <a:xfrm rot="10800000">
              <a:off x="4417839" y="2091905"/>
              <a:ext cx="5294376" cy="4114800"/>
              <a:chOff x="3310555" y="716547"/>
              <a:chExt cx="5294376" cy="4114800"/>
            </a:xfrm>
          </p:grpSpPr>
          <p:grpSp>
            <p:nvGrpSpPr>
              <p:cNvPr id="314" name="المجموعة 616"/>
              <p:cNvGrpSpPr/>
              <p:nvPr/>
            </p:nvGrpSpPr>
            <p:grpSpPr bwMode="invGray">
              <a:xfrm flipH="1">
                <a:off x="3310555" y="737968"/>
                <a:ext cx="5294376" cy="54864"/>
                <a:chOff x="1522413" y="1514476"/>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rot="10800000">
                  <a:off x="1562101" y="1514476"/>
                  <a:ext cx="9563099"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7"/>
              <p:cNvGrpSpPr/>
              <p:nvPr/>
            </p:nvGrpSpPr>
            <p:grpSpPr bwMode="invGray">
              <a:xfrm rot="16200000" flipH="1">
                <a:off x="6492227" y="2755659"/>
                <a:ext cx="4114800" cy="36576"/>
                <a:chOff x="1522413" y="1514473"/>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318"/>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319"/>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320"/>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321"/>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322"/>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323"/>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324"/>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325"/>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326"/>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327"/>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328"/>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329"/>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330"/>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331"/>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332"/>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33"/>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34"/>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35"/>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6"/>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37"/>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38"/>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39"/>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40"/>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41"/>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42"/>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343"/>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344"/>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345"/>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346"/>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347"/>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348"/>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349"/>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350"/>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351"/>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352"/>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353"/>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354"/>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355"/>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356"/>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357"/>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358"/>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359"/>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360"/>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361"/>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362"/>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363"/>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364"/>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365"/>
                <p:cNvSpPr>
                  <a:spLocks noEditPoints="1"/>
                </p:cNvSpPr>
                <p:nvPr/>
              </p:nvSpPr>
              <p:spPr bwMode="invGray">
                <a:xfrm rot="10800000">
                  <a:off x="1562098" y="1514473"/>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366"/>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367"/>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368"/>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369"/>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370"/>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371"/>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372"/>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373"/>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374"/>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375"/>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376"/>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377"/>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378"/>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379"/>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380"/>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381"/>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382"/>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383"/>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384"/>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385"/>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386"/>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387"/>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388"/>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a:t>انقر لتحرير نمط عنوان الشكل الرئيسي</a:t>
            </a:r>
            <a:endParaRPr lang="ar-SA" dirty="0"/>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4640150" y="1884311"/>
            <a:ext cx="5669280" cy="4041648"/>
          </a:xfrm>
          <a:solidFill>
            <a:schemeClr val="bg1"/>
          </a:solidFill>
        </p:spPr>
        <p:txBody>
          <a:bodyPr tIns="914400" rtlCol="1">
            <a:normAutofit/>
          </a:bodyPr>
          <a:lstStyle>
            <a:lvl1pPr marL="0" indent="0" algn="ctr" rtl="1">
              <a:buNone/>
              <a:defRPr sz="2400">
                <a:cs typeface="+mj-cs"/>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a:t>انقر فوق الأيقونة لإضافة صورة</a:t>
            </a:r>
            <a:endParaRPr lang="ar-SA" dirty="0"/>
          </a:p>
        </p:txBody>
      </p:sp>
      <p:sp>
        <p:nvSpPr>
          <p:cNvPr id="4" name="عنصر نائب للنص 3"/>
          <p:cNvSpPr>
            <a:spLocks noGrp="1"/>
          </p:cNvSpPr>
          <p:nvPr>
            <p:ph type="body" sz="half" idx="2"/>
          </p:nvPr>
        </p:nvSpPr>
        <p:spPr>
          <a:xfrm>
            <a:off x="1471174" y="3411748"/>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a:t>انقر لتحرير أنماط نص الشكل الرئيسي</a:t>
            </a:r>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A94A068B-38B5-41F1-A9DB-E53BE37309DB}" type="datetime1">
              <a:rPr lang="ar-SA" smtClean="0"/>
              <a:pPr/>
              <a:t>16/03/44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rot="10800000">
            <a:off x="4375384" y="1630821"/>
            <a:ext cx="6291028" cy="4575885"/>
            <a:chOff x="4417839" y="1630821"/>
            <a:chExt cx="6291028" cy="4575885"/>
          </a:xfrm>
        </p:grpSpPr>
        <p:grpSp>
          <p:nvGrpSpPr>
            <p:cNvPr id="312" name="المجموعة 615"/>
            <p:cNvGrpSpPr/>
            <p:nvPr/>
          </p:nvGrpSpPr>
          <p:grpSpPr bwMode="invGray">
            <a:xfrm>
              <a:off x="5414491" y="1630821"/>
              <a:ext cx="5294376" cy="4114800"/>
              <a:chOff x="3310555" y="716546"/>
              <a:chExt cx="5294376" cy="4114800"/>
            </a:xfrm>
          </p:grpSpPr>
          <p:grpSp>
            <p:nvGrpSpPr>
              <p:cNvPr id="464" name="المجموعة 767"/>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8"/>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6"/>
            <p:cNvGrpSpPr/>
            <p:nvPr/>
          </p:nvGrpSpPr>
          <p:grpSpPr bwMode="invGray">
            <a:xfrm rot="10800000">
              <a:off x="4417839" y="2091906"/>
              <a:ext cx="5294376" cy="4114800"/>
              <a:chOff x="3310555" y="716546"/>
              <a:chExt cx="5294376" cy="4114800"/>
            </a:xfrm>
          </p:grpSpPr>
          <p:grpSp>
            <p:nvGrpSpPr>
              <p:cNvPr id="314" name="المجموعة 617"/>
              <p:cNvGrpSpPr/>
              <p:nvPr/>
            </p:nvGrpSpPr>
            <p:grpSpPr bwMode="invGray">
              <a:xfrm flipH="1">
                <a:off x="3310555" y="737968"/>
                <a:ext cx="5294376" cy="54864"/>
                <a:chOff x="1522413" y="1514475"/>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8"/>
              <p:cNvGrpSpPr/>
              <p:nvPr/>
            </p:nvGrpSpPr>
            <p:grpSpPr bwMode="invGray">
              <a:xfrm rot="16200000" flipH="1">
                <a:off x="6492229" y="2755658"/>
                <a:ext cx="4114800" cy="36576"/>
                <a:chOff x="1522413" y="1514475"/>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522414" y="274638"/>
            <a:ext cx="9143998" cy="1020762"/>
          </a:xfrm>
          <a:prstGeom prst="rect">
            <a:avLst/>
          </a:prstGeom>
        </p:spPr>
        <p:txBody>
          <a:bodyPr vert="horz" lIns="91440" tIns="45720" rIns="91440" bIns="45720"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1522414" y="1905000"/>
            <a:ext cx="9144000" cy="4267200"/>
          </a:xfrm>
          <a:prstGeom prst="rect">
            <a:avLst/>
          </a:prstGeom>
        </p:spPr>
        <p:txBody>
          <a:bodyPr vert="horz" lIns="91440" tIns="45720" rIns="91440" bIns="45720" rtlCol="1">
            <a:normAutofit/>
          </a:body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3"/>
          </p:nvPr>
        </p:nvSpPr>
        <p:spPr>
          <a:xfrm>
            <a:off x="4341813" y="6400801"/>
            <a:ext cx="6324599" cy="276226"/>
          </a:xfrm>
          <a:prstGeom prst="rect">
            <a:avLst/>
          </a:prstGeom>
        </p:spPr>
        <p:txBody>
          <a:bodyPr vert="horz" lIns="91440" tIns="45720" rIns="91440" bIns="45720" rtlCol="1" anchor="ctr"/>
          <a:lstStyle>
            <a:lvl1pPr algn="r" rtl="1">
              <a:defRPr sz="1200">
                <a:solidFill>
                  <a:schemeClr val="tx1">
                    <a:tint val="75000"/>
                  </a:schemeClr>
                </a:solidFill>
                <a:cs typeface="+mj-cs"/>
              </a:defRPr>
            </a:lvl1pPr>
          </a:lstStyle>
          <a:p>
            <a:endParaRPr lang="ar-SA" dirty="0"/>
          </a:p>
        </p:txBody>
      </p:sp>
      <p:sp>
        <p:nvSpPr>
          <p:cNvPr id="4" name="عنصر نائب للتاريخ 3"/>
          <p:cNvSpPr>
            <a:spLocks noGrp="1"/>
          </p:cNvSpPr>
          <p:nvPr>
            <p:ph type="dt" sz="half" idx="2"/>
          </p:nvPr>
        </p:nvSpPr>
        <p:spPr>
          <a:xfrm>
            <a:off x="2869353" y="6400801"/>
            <a:ext cx="1243859"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6C974EF5-82F8-473F-89C6-45D4485E88C3}" type="datetime1">
              <a:rPr lang="ar-SA" smtClean="0"/>
              <a:pPr/>
              <a:t>16/03/44</a:t>
            </a:fld>
            <a:endParaRPr lang="ar-SA" dirty="0"/>
          </a:p>
        </p:txBody>
      </p:sp>
      <p:sp>
        <p:nvSpPr>
          <p:cNvPr id="6" name="عنصر نائب لرقم الشريحة 5"/>
          <p:cNvSpPr>
            <a:spLocks noGrp="1"/>
          </p:cNvSpPr>
          <p:nvPr>
            <p:ph type="sldNum" sz="quarter" idx="4"/>
          </p:nvPr>
        </p:nvSpPr>
        <p:spPr>
          <a:xfrm>
            <a:off x="1522412" y="6400801"/>
            <a:ext cx="1143002"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r" defTabSz="914400" rtl="1"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j-cs"/>
        </a:defRPr>
      </a:lvl1pPr>
      <a:lvl2pPr marL="576072" indent="-274320" algn="r" defTabSz="914400" rtl="1"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j-cs"/>
        </a:defRPr>
      </a:lvl2pPr>
      <a:lvl3pPr marL="804672" indent="-228600" algn="r" defTabSz="914400" rtl="1"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j-cs"/>
        </a:defRPr>
      </a:lvl3pPr>
      <a:lvl4pPr marL="10332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j-cs"/>
        </a:defRPr>
      </a:lvl4pPr>
      <a:lvl5pPr marL="12618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j-cs"/>
        </a:defRPr>
      </a:lvl5pPr>
      <a:lvl6pPr marL="14904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8">
            <a:extLst>
              <a:ext uri="{FF2B5EF4-FFF2-40B4-BE49-F238E27FC236}">
                <a16:creationId xmlns:a16="http://schemas.microsoft.com/office/drawing/2014/main" xmlns="" id="{C49C736E-54C0-4404-8CC4-9497EB03B949}"/>
              </a:ext>
            </a:extLst>
          </p:cNvPr>
          <p:cNvPicPr>
            <a:picLocks noChangeAspect="1"/>
          </p:cNvPicPr>
          <p:nvPr/>
        </p:nvPicPr>
        <p:blipFill rotWithShape="1">
          <a:blip r:embed="rId3">
            <a:extLst>
              <a:ext uri="{28A0092B-C50C-407E-A947-70E740481C1C}">
                <a14:useLocalDpi xmlns:a14="http://schemas.microsoft.com/office/drawing/2010/main" val="0"/>
              </a:ext>
            </a:extLst>
          </a:blip>
          <a:srcRect t="10607" b="7161"/>
          <a:stretch/>
        </p:blipFill>
        <p:spPr>
          <a:xfrm>
            <a:off x="0" y="0"/>
            <a:ext cx="12287100" cy="6858000"/>
          </a:xfrm>
          <a:prstGeom prst="rect">
            <a:avLst/>
          </a:prstGeom>
          <a:ln>
            <a:noFill/>
          </a:ln>
          <a:effectLst>
            <a:outerShdw blurRad="292100" dist="139700" dir="2700000" algn="tl" rotWithShape="0">
              <a:srgbClr val="333333">
                <a:alpha val="65000"/>
              </a:srgbClr>
            </a:outerShdw>
          </a:effectLst>
        </p:spPr>
      </p:pic>
      <p:sp>
        <p:nvSpPr>
          <p:cNvPr id="3" name="العنوان الفرعي 2"/>
          <p:cNvSpPr>
            <a:spLocks noGrp="1"/>
          </p:cNvSpPr>
          <p:nvPr>
            <p:ph type="ctrTitle"/>
          </p:nvPr>
        </p:nvSpPr>
        <p:spPr>
          <a:xfrm>
            <a:off x="6124948" y="188640"/>
            <a:ext cx="6624736" cy="1946920"/>
          </a:xfrm>
        </p:spPr>
        <p:txBody>
          <a:bodyPr rtlCol="1" anchor="b">
            <a:normAutofit/>
          </a:bodyPr>
          <a:lstStyle/>
          <a:p>
            <a:pPr algn="ctr">
              <a:spcAft>
                <a:spcPts val="600"/>
              </a:spcAft>
            </a:pPr>
            <a:r>
              <a:rPr lang="en-US" sz="7200" b="1" dirty="0">
                <a:latin typeface="Calibri" panose="020F0502020204030204" pitchFamily="34" charset="0"/>
                <a:cs typeface="Calibri" panose="020F0502020204030204" pitchFamily="34" charset="0"/>
              </a:rPr>
              <a:t>space traveler</a:t>
            </a:r>
            <a:endParaRPr lang="ar-SA" sz="7200" b="1" dirty="0">
              <a:latin typeface="Calibri" panose="020F0502020204030204" pitchFamily="34" charset="0"/>
              <a:cs typeface="Calibri" panose="020F0502020204030204" pitchFamily="34" charset="0"/>
            </a:endParaRPr>
          </a:p>
        </p:txBody>
      </p:sp>
      <p:sp>
        <p:nvSpPr>
          <p:cNvPr id="11" name="عنوان فرعي 10">
            <a:extLst>
              <a:ext uri="{FF2B5EF4-FFF2-40B4-BE49-F238E27FC236}">
                <a16:creationId xmlns:a16="http://schemas.microsoft.com/office/drawing/2014/main" xmlns="" id="{174E2C81-B370-4C8E-8153-F3B750850C83}"/>
              </a:ext>
            </a:extLst>
          </p:cNvPr>
          <p:cNvSpPr>
            <a:spLocks noGrp="1"/>
          </p:cNvSpPr>
          <p:nvPr>
            <p:ph type="subTitle" idx="1"/>
          </p:nvPr>
        </p:nvSpPr>
        <p:spPr>
          <a:xfrm>
            <a:off x="5734372" y="4509120"/>
            <a:ext cx="7127775" cy="1066800"/>
          </a:xfrm>
        </p:spPr>
        <p:txBody>
          <a:bodyPr>
            <a:normAutofit/>
          </a:bodyPr>
          <a:lstStyle/>
          <a:p>
            <a:pPr algn="l"/>
            <a:r>
              <a:rPr lang="en-US" sz="2000" b="1" dirty="0">
                <a:latin typeface="Courier New" panose="02070309020205020404" pitchFamily="49" charset="0"/>
                <a:cs typeface="Courier New" panose="02070309020205020404" pitchFamily="49" charset="0"/>
              </a:rPr>
              <a:t>Introduced by the student </a:t>
            </a:r>
            <a:r>
              <a:rPr lang="en-US" sz="2000" b="1" dirty="0" smtClean="0">
                <a:latin typeface="Courier New" panose="02070309020205020404" pitchFamily="49" charset="0"/>
                <a:cs typeface="Courier New" panose="02070309020205020404" pitchFamily="49" charset="0"/>
              </a:rPr>
              <a:t>/</a:t>
            </a:r>
          </a:p>
          <a:p>
            <a:pPr algn="l"/>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Lamar </a:t>
            </a:r>
            <a:r>
              <a:rPr lang="en-US" sz="2000" b="1" dirty="0" err="1">
                <a:latin typeface="Courier New" panose="02070309020205020404" pitchFamily="49" charset="0"/>
                <a:cs typeface="Courier New" panose="02070309020205020404" pitchFamily="49" charset="0"/>
              </a:rPr>
              <a:t>Turki</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Asiri</a:t>
            </a:r>
            <a:endParaRPr lang="ar-SA"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a:off x="1522414" y="274638"/>
            <a:ext cx="9143998" cy="1020762"/>
          </a:xfrm>
        </p:spPr>
        <p:txBody>
          <a:bodyPr rtlCol="1" anchor="b">
            <a:normAutofit/>
          </a:bodyPr>
          <a:lstStyle/>
          <a:p>
            <a:pPr algn="ctr"/>
            <a:r>
              <a:rPr lang="en-US" sz="6600" dirty="0">
                <a:latin typeface="Calibri" panose="020F0502020204030204" pitchFamily="34" charset="0"/>
                <a:cs typeface="Calibri" panose="020F0502020204030204" pitchFamily="34" charset="0"/>
              </a:rPr>
              <a:t>Introduction</a:t>
            </a:r>
            <a:endParaRPr lang="ar-SA" dirty="0">
              <a:latin typeface="Calibri" panose="020F0502020204030204" pitchFamily="34" charset="0"/>
              <a:cs typeface="Calibri" panose="020F0502020204030204" pitchFamily="34" charset="0"/>
            </a:endParaRPr>
          </a:p>
        </p:txBody>
      </p:sp>
      <p:sp>
        <p:nvSpPr>
          <p:cNvPr id="14" name="عنصر نائب للمحتوى 13"/>
          <p:cNvSpPr>
            <a:spLocks noGrp="1"/>
          </p:cNvSpPr>
          <p:nvPr>
            <p:ph sz="half" idx="1"/>
          </p:nvPr>
        </p:nvSpPr>
        <p:spPr>
          <a:xfrm>
            <a:off x="5230316" y="1988840"/>
            <a:ext cx="6066422" cy="4471392"/>
          </a:xfrm>
        </p:spPr>
        <p:txBody>
          <a:bodyPr rtlCol="1">
            <a:normAutofit/>
          </a:bodyPr>
          <a:lstStyle/>
          <a:p>
            <a:pPr marL="0" indent="0" algn="ctr">
              <a:buNone/>
            </a:pPr>
            <a:r>
              <a:rPr lang="en-US" b="1" dirty="0">
                <a:latin typeface="Calibri" panose="020F0502020204030204" pitchFamily="34" charset="0"/>
                <a:cs typeface="Calibri" panose="020F0502020204030204" pitchFamily="34" charset="0"/>
              </a:rPr>
              <a:t>space </a:t>
            </a:r>
            <a:r>
              <a:rPr lang="en-US" b="1" dirty="0" smtClean="0">
                <a:latin typeface="Calibri" panose="020F0502020204030204" pitchFamily="34" charset="0"/>
                <a:cs typeface="Calibri" panose="020F0502020204030204" pitchFamily="34" charset="0"/>
              </a:rPr>
              <a:t>traveler</a:t>
            </a:r>
          </a:p>
          <a:p>
            <a:pPr marL="0" indent="0" algn="l">
              <a:buNone/>
            </a:pPr>
            <a:r>
              <a:rPr lang="en-US" dirty="0" smtClean="0"/>
              <a:t>1- </a:t>
            </a:r>
            <a:r>
              <a:rPr lang="en-US" dirty="0"/>
              <a:t>Space voyager offers space exploration and study of natural phenomena and physical objects that occur in outer space, and this program is a participatory program in the sense that while you can</a:t>
            </a:r>
          </a:p>
          <a:p>
            <a:pPr marL="0" indent="0" algn="l">
              <a:buNone/>
            </a:pPr>
            <a:r>
              <a:rPr lang="en-US" dirty="0"/>
              <a:t>2- It will be easy to reach success if you work in partnership with one of your colleagues, so try to find a friend who is willing to work with you to perform some difficult activities (challenges).</a:t>
            </a:r>
            <a:endParaRPr lang="en-US" dirty="0" smtClean="0"/>
          </a:p>
        </p:txBody>
      </p:sp>
      <p:pic>
        <p:nvPicPr>
          <p:cNvPr id="3" name="صورة 2">
            <a:extLst>
              <a:ext uri="{FF2B5EF4-FFF2-40B4-BE49-F238E27FC236}">
                <a16:creationId xmlns:a16="http://schemas.microsoft.com/office/drawing/2014/main" xmlns="" id="{FA7B23C2-E5C1-4FDD-8E07-448F4B728159}"/>
              </a:ext>
            </a:extLst>
          </p:cNvPr>
          <p:cNvPicPr>
            <a:picLocks noChangeAspect="1"/>
          </p:cNvPicPr>
          <p:nvPr/>
        </p:nvPicPr>
        <p:blipFill rotWithShape="1">
          <a:blip r:embed="rId3">
            <a:extLst>
              <a:ext uri="{28A0092B-C50C-407E-A947-70E740481C1C}">
                <a14:useLocalDpi xmlns:a14="http://schemas.microsoft.com/office/drawing/2010/main" val="0"/>
              </a:ext>
            </a:extLst>
          </a:blip>
          <a:srcRect l="9828" r="31395" b="-1"/>
          <a:stretch/>
        </p:blipFill>
        <p:spPr>
          <a:xfrm>
            <a:off x="477788" y="1988840"/>
            <a:ext cx="4419598" cy="4267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a:off x="1522414" y="274638"/>
            <a:ext cx="9143998" cy="1020762"/>
          </a:xfrm>
        </p:spPr>
        <p:txBody>
          <a:bodyPr rtlCol="1" anchor="b">
            <a:normAutofit/>
          </a:bodyPr>
          <a:lstStyle/>
          <a:p>
            <a:pPr algn="ctr"/>
            <a:r>
              <a:rPr lang="en-US" dirty="0"/>
              <a:t>basic terms</a:t>
            </a:r>
            <a:endParaRPr lang="ar-SA" dirty="0">
              <a:latin typeface="Calibri" panose="020F0502020204030204" pitchFamily="34" charset="0"/>
              <a:cs typeface="Calibri" panose="020F0502020204030204" pitchFamily="34" charset="0"/>
            </a:endParaRPr>
          </a:p>
        </p:txBody>
      </p:sp>
      <p:sp>
        <p:nvSpPr>
          <p:cNvPr id="14" name="عنصر نائب للمحتوى 13"/>
          <p:cNvSpPr>
            <a:spLocks noGrp="1"/>
          </p:cNvSpPr>
          <p:nvPr>
            <p:ph sz="half" idx="1"/>
          </p:nvPr>
        </p:nvSpPr>
        <p:spPr>
          <a:xfrm>
            <a:off x="4870276" y="1598712"/>
            <a:ext cx="6912768" cy="4471392"/>
          </a:xfrm>
        </p:spPr>
        <p:txBody>
          <a:bodyPr rtlCol="1">
            <a:normAutofit fontScale="85000" lnSpcReduction="20000"/>
          </a:bodyPr>
          <a:lstStyle/>
          <a:p>
            <a:pPr marL="0" indent="0" algn="l">
              <a:buNone/>
            </a:pPr>
            <a:r>
              <a:rPr lang="en-US" dirty="0"/>
              <a:t>1 - Telescope: an instrument that collects light from distant celestial bodies to form a close-up image of them</a:t>
            </a:r>
            <a:r>
              <a:rPr lang="en-US" dirty="0" smtClean="0"/>
              <a:t>.</a:t>
            </a:r>
          </a:p>
          <a:p>
            <a:pPr marL="0" indent="0" algn="l">
              <a:buNone/>
            </a:pPr>
            <a:r>
              <a:rPr lang="en-US" dirty="0"/>
              <a:t>2- Astronomical observation: Tracking celestial bodies, such as planets, constellations of stars and galaxies, a hobby that can be practiced with the naked eye, or industrial observers such as telescopes and others</a:t>
            </a:r>
            <a:r>
              <a:rPr lang="en-US" dirty="0" smtClean="0"/>
              <a:t>.</a:t>
            </a:r>
            <a:endParaRPr lang="ar-SA" dirty="0" smtClean="0"/>
          </a:p>
          <a:p>
            <a:pPr marL="0" indent="0" algn="l">
              <a:buNone/>
            </a:pPr>
            <a:r>
              <a:rPr lang="en-US" dirty="0"/>
              <a:t>3 - Space probe: an unmanned vehicle (with a human inside) that is sent to space to conduct research and obtain images and information about planets or the sun's crater and star's surface for further study</a:t>
            </a:r>
            <a:r>
              <a:rPr lang="en-US" dirty="0" smtClean="0"/>
              <a:t>.</a:t>
            </a:r>
          </a:p>
          <a:p>
            <a:pPr marL="0" indent="0" algn="l">
              <a:buNone/>
            </a:pPr>
            <a:r>
              <a:rPr lang="en-US" dirty="0"/>
              <a:t>4 - Space Probe: An unmanned vehicle (inside which there is a human) that is sent into space to conduct research and obtain images and information about planets, moons, comets and asteroids in our solar system, and space probes carry special cameras and instruments deep into the solar system, and study planets and moons by flying over them, or landing on their surface, to study them closely.</a:t>
            </a:r>
            <a:endParaRPr lang="ar-SA" dirty="0"/>
          </a:p>
        </p:txBody>
      </p:sp>
      <p:pic>
        <p:nvPicPr>
          <p:cNvPr id="3" name="صورة 2">
            <a:extLst>
              <a:ext uri="{FF2B5EF4-FFF2-40B4-BE49-F238E27FC236}">
                <a16:creationId xmlns:a16="http://schemas.microsoft.com/office/drawing/2014/main" xmlns="" id="{FA7B23C2-E5C1-4FDD-8E07-448F4B728159}"/>
              </a:ext>
            </a:extLst>
          </p:cNvPr>
          <p:cNvPicPr>
            <a:picLocks noChangeAspect="1"/>
          </p:cNvPicPr>
          <p:nvPr/>
        </p:nvPicPr>
        <p:blipFill rotWithShape="1">
          <a:blip r:embed="rId3">
            <a:extLst>
              <a:ext uri="{28A0092B-C50C-407E-A947-70E740481C1C}">
                <a14:useLocalDpi xmlns:a14="http://schemas.microsoft.com/office/drawing/2010/main" val="0"/>
              </a:ext>
            </a:extLst>
          </a:blip>
          <a:srcRect l="9828" r="31395" b="-1"/>
          <a:stretch/>
        </p:blipFill>
        <p:spPr>
          <a:xfrm>
            <a:off x="393825" y="1608232"/>
            <a:ext cx="4419598" cy="4267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1761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لوح الطباشير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Office_9529462_TF02804846_TF02804846" id="{00783068-4C68-46AD-950A-F52339CBDEB2}" vid="{A1B39BF6-27C2-4CBA-A921-9E8935E20FDB}"/>
    </a:ext>
  </a:extLst>
</a:theme>
</file>

<file path=ppt/theme/theme2.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269</Words>
  <Application>Microsoft Office PowerPoint</Application>
  <PresentationFormat>مخصص</PresentationFormat>
  <Paragraphs>15</Paragraphs>
  <Slides>3</Slides>
  <Notes>3</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لوح الطباشير 16x9</vt:lpstr>
      <vt:lpstr>space traveler</vt:lpstr>
      <vt:lpstr>Introduction</vt:lpstr>
      <vt:lpstr>basic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رحالة الفضاء</dc:title>
  <dc:creator>turki awad</dc:creator>
  <cp:lastModifiedBy>User</cp:lastModifiedBy>
  <cp:revision>9</cp:revision>
  <dcterms:created xsi:type="dcterms:W3CDTF">2022-07-30T12:05:51Z</dcterms:created>
  <dcterms:modified xsi:type="dcterms:W3CDTF">2022-10-11T06:07:34Z</dcterms:modified>
</cp:coreProperties>
</file>